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4663"/>
  </p:normalViewPr>
  <p:slideViewPr>
    <p:cSldViewPr snapToGrid="0" snapToObjects="1">
      <p:cViewPr>
        <p:scale>
          <a:sx n="120" d="100"/>
          <a:sy n="120" d="100"/>
        </p:scale>
        <p:origin x="816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B89E74-0DE4-6F49-81E2-E1D80F9D8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6AB450A-4FC2-194F-8983-056BBDCE68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85A46B-B0B8-8F47-9F7A-6CC7C6FCC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87E0EA-A886-4A40-BC6F-C6D37CD8F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A127C4-DCF7-B84B-9A26-40DDD5B93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9031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21D23-51C4-964F-9A52-4FB49FEE57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6FE2D3A-008C-1B4F-A5D3-890FB597D1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8A4E16-18F3-0649-9019-51603FF1D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D9D2B7-79C8-2B4B-8498-D355BE98F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912EEB-CE1D-2143-B8D6-7980C803C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80568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237BF74-D9AF-2045-BC4F-DE2925BD20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B496B19-E81E-A243-B5C8-D4AF0F3EE5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B9D946-4348-D74C-B32E-2E4A72198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0DC683-D778-DD4A-A241-4DA84994A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D318D2-D878-3A4B-B0C2-EFFE43828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8541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87D8B5-B1CB-9940-BDED-E0BCE8848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354505-5CE3-804A-9437-CC6767ABB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2E8C12-FCD1-D640-8F2F-67F1C37A8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D209D8-863E-5D40-9F89-7463CC742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9B6E4B-CF0E-9A40-A47F-1CEF61366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0479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111BA4-B952-D54F-B312-C1CFCA4C9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F66960-AC2A-B046-8AAA-F7EDC2FD6F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CF91D99-41AE-AE40-A1D7-2B61820CD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661AF9-982C-6C48-B03C-059D9C314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E3FACD-CBBA-6749-BF6E-1749E356B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480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FB7B8F-360F-454C-8EC6-5995DB21D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DABC8C-181B-C347-9C19-06C0C9B589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8D1DAF0-73F3-9A48-B3E1-8FA0BFF8A8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6124AD-52D0-E040-ACC6-642C2F4FB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7BB607-BAA3-2D41-BF63-69F7D27E1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3D9408-7458-EB48-9BA2-BC4F98D29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26650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7049D2-3DF2-8948-B453-FBCAA7B0C0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3DFDCA1-0EF6-8A49-9D69-FE9531ECAE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3461268-5E10-D94D-9C73-B747D6C50B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9E44BFC-80AE-9848-AFB9-FDDA2A0454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E72A7E1-9797-7447-B0D2-4AF227C300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6D6FFE8-59C1-394D-A931-273EA123D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5189578-F5DB-2D4B-8200-2CA73CA41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914799E-321B-F74A-B305-1C6B18866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1632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EF5683-D0D4-8643-850D-63AC34401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591FE9D-7A2D-F049-AC21-9E5EEB39C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E9DFA5F-6B40-C341-A9A5-61317696E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4EDE45A-965F-7D4B-B69B-3BB1FE609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3688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6BE397E-F5CB-4E47-B353-07E4C8D6F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87E9151-6068-EB42-9220-1145343C9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2F9BB92-5217-6247-BA4D-62D3CF75A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2265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2DC1F4-0F03-6D40-8D81-312D44378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5F7AB6-32B7-5442-A0EB-60BE1CEEB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37B75A-82B1-7344-931C-6925432F53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A7522F-6BA0-F646-8141-94BA56930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FB720F-3686-B440-A164-AC3ED7716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29E3312-7201-644D-B23D-66F600989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30532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F4982-73B5-6648-B6BA-37F77D56F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5220F32-9343-614E-9B58-D5251B21EF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C0F3EF-1321-D543-B30B-9AC5682C0E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891BF7C-29B5-6F4A-9DCE-8F6BE0E9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2B4386-7206-EB48-9C29-5BE0EF2DA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68FD57-2FEE-6E44-8AB0-B66BFA71C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8311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7AA44B3-1D49-3149-ABBE-B253B5204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7B00B16-E765-8F45-994C-4B78798CF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975B90-EADA-694C-809A-917035AB9E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DFA78A-7A92-644C-B112-9FE1F67CFE58}" type="datetimeFigureOut">
              <a:rPr kumimoji="1" lang="zh-CN" altLang="en-US" smtClean="0"/>
              <a:t>2021/10/16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DB9062F-D415-EC4B-95DE-AB8142EBB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83F1216-B49E-8B40-88FA-366486DEE0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1D9DC9-FA15-014D-A0FE-7469B75FDA7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75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B87BD71-5C69-4242-AFDE-471D111B6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934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B87BD71-5C69-4242-AFDE-471D111B6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718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宽屏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石 红</dc:creator>
  <cp:lastModifiedBy>石 红</cp:lastModifiedBy>
  <cp:revision>1</cp:revision>
  <dcterms:created xsi:type="dcterms:W3CDTF">2021-10-16T10:44:51Z</dcterms:created>
  <dcterms:modified xsi:type="dcterms:W3CDTF">2021-10-16T10:45:57Z</dcterms:modified>
</cp:coreProperties>
</file>

<file path=docProps/thumbnail.jpeg>
</file>